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21f6b4deb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21f6b4de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1f6b4de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1f6b4de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32081c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32081c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232081c4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232081c4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1d6714f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1d6714f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21d6714f4_2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21d6714f4_2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1d6714f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1d6714f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1f6b4d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1f6b4d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1f6b4d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1f6b4d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1f6b4d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1f6b4d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21f6b4de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21f6b4de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1f6b4de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1f6b4de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hyperlink" Target="https://www.space.com/23396-scary-halloween-solar-storm-2003-anniversary.html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visibleearth.nasa.gov/images/55580/biggest-solar-flare-on-recor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1drv.ms/v/s!AsNimhISDI_TiicwtpWIhZ6-rqVG?e=FJbitB" TargetMode="External"/><Relationship Id="rId4" Type="http://schemas.openxmlformats.org/officeDocument/2006/relationships/hyperlink" Target="https://drive.google.com/open?id=1NNwG5UyviT6-dHd3uN34B5hlXzV-FtP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4.gif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Flares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ctrTitle"/>
          </p:nvPr>
        </p:nvSpPr>
        <p:spPr>
          <a:xfrm>
            <a:off x="63350" y="65350"/>
            <a:ext cx="8520600" cy="6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Do Strong Flares Cluster in time?</a:t>
            </a:r>
            <a:endParaRPr sz="36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0" y="814425"/>
            <a:ext cx="5455100" cy="3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5439800" y="1022900"/>
            <a:ext cx="37644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First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The solares flares events are spread and occur during all months of the year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All types of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Solar Flares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are minimum during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February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Strong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Solar flares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are minimum during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June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Third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The highest number of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Solar Flares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events occurs in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November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November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has also the highest number of Strong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Solar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Flares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0" y="39225"/>
            <a:ext cx="8520600" cy="5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 50 Solar Flares Over Time</a:t>
            </a:r>
            <a:endParaRPr sz="30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" y="527025"/>
            <a:ext cx="4447801" cy="2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5182700" y="640475"/>
            <a:ext cx="37644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First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The last 10 years [2005 to 2015], all solar flares were relatively small as no solar flare approached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X10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X_class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Solar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Flares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occurred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every year without stopping from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1998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2015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- The most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powerful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events occurred between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2001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2005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001" y="3478275"/>
            <a:ext cx="1564452" cy="156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890975" y="4484288"/>
            <a:ext cx="2010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[Giant Halloween] (late 2003)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73" y="3478262"/>
            <a:ext cx="1564450" cy="156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5823225" y="3631413"/>
            <a:ext cx="26469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&gt; scientists worldwide got the spooks when a Halloween solar storm disrupted communications, GPS and even a United States defense operation.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925775" y="4569650"/>
            <a:ext cx="2071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Biggest Ever recorded at its time(2001)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817975" y="3575475"/>
            <a:ext cx="22515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&gt; At 4:51 p.m. EDT, on Monday, April 2, 2001, the sun unleashed the biggest solar flare ever recorded, as observed by the Solar and Heliospheric Observatory (SOHO) satellite.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 rot="10800000">
            <a:off x="2385525" y="823350"/>
            <a:ext cx="2156700" cy="26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" name="Google Shape;153;p23"/>
          <p:cNvCxnSpPr/>
          <p:nvPr/>
        </p:nvCxnSpPr>
        <p:spPr>
          <a:xfrm flipH="1">
            <a:off x="973775" y="1437825"/>
            <a:ext cx="732000" cy="18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Part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Part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08750" y="90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Scrapping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950" y="1339550"/>
            <a:ext cx="2015600" cy="139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650" y="1178575"/>
            <a:ext cx="2204726" cy="15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90850"/>
            <a:ext cx="2204725" cy="14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375" y="1214450"/>
            <a:ext cx="2204725" cy="1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142175" y="901738"/>
            <a:ext cx="1986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spaceweatherlive.com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692225" y="814975"/>
            <a:ext cx="663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635000" y="3302900"/>
            <a:ext cx="4159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Messy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HTML File e.g. not containing tags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BeautiflSoup wasn’t enough: Regex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10975" y="3302900"/>
            <a:ext cx="4159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Normal HTML File e.g. containing table tag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BeautiflSoup was enough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50" y="3855721"/>
            <a:ext cx="3944226" cy="11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7325" y="3826788"/>
            <a:ext cx="3584898" cy="12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138525" y="106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Tidying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0550" y="1089250"/>
            <a:ext cx="4263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Dropping unnecessary columns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And Handling missing values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12" y="1795700"/>
            <a:ext cx="1572025" cy="207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5" y="4036550"/>
            <a:ext cx="39248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888" y="2400325"/>
            <a:ext cx="3688175" cy="15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646775" y="1205325"/>
            <a:ext cx="4190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Converting time columns to pandas timestamp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0" y="2361275"/>
            <a:ext cx="4354100" cy="1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25" y="2831650"/>
            <a:ext cx="4110900" cy="20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17900" y="1339775"/>
            <a:ext cx="42264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Separate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importance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- importance_1: character representing the Solar Flare class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- importance_2: float representing the class value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736525" y="1330925"/>
            <a:ext cx="42264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Custom datetime conversion function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- some time data had 24 hours instead of 0 in it so we made a special case for it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 - By setting the hours to 0 and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incrementing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days by 1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17900" y="98500"/>
            <a:ext cx="8281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Getting Data Ready For Analysis and Helper Functions</a:t>
            </a:r>
            <a:r>
              <a:rPr lang="en" sz="24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100125" y="84950"/>
            <a:ext cx="84555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Replication Criteria - not working</a:t>
            </a:r>
            <a:endParaRPr sz="3600"/>
          </a:p>
        </p:txBody>
      </p:sp>
      <p:sp>
        <p:nvSpPr>
          <p:cNvPr id="96" name="Google Shape;96;p17"/>
          <p:cNvSpPr txBox="1"/>
          <p:nvPr/>
        </p:nvSpPr>
        <p:spPr>
          <a:xfrm>
            <a:off x="174675" y="1044125"/>
            <a:ext cx="46533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Criteria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1. same region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2.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same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starting time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5" y="3576975"/>
            <a:ext cx="8839200" cy="150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350" y="1042513"/>
            <a:ext cx="1538225" cy="2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0" r="60879" t="0"/>
          <a:stretch/>
        </p:blipFill>
        <p:spPr>
          <a:xfrm>
            <a:off x="5600000" y="1137625"/>
            <a:ext cx="1880225" cy="24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-970" l="76401" r="0" t="970"/>
          <a:stretch/>
        </p:blipFill>
        <p:spPr>
          <a:xfrm>
            <a:off x="7223400" y="1137625"/>
            <a:ext cx="1538225" cy="2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65650" y="60850"/>
            <a:ext cx="8188800" cy="5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Replication - Using the importance</a:t>
            </a:r>
            <a:endParaRPr sz="3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3250"/>
            <a:ext cx="8839200" cy="150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3475"/>
            <a:ext cx="8839200" cy="1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71875" y="51425"/>
            <a:ext cx="30504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Integration</a:t>
            </a:r>
            <a:endParaRPr sz="3600"/>
          </a:p>
        </p:txBody>
      </p:sp>
      <p:sp>
        <p:nvSpPr>
          <p:cNvPr id="113" name="Google Shape;113;p19"/>
          <p:cNvSpPr txBox="1"/>
          <p:nvPr/>
        </p:nvSpPr>
        <p:spPr>
          <a:xfrm>
            <a:off x="159800" y="683225"/>
            <a:ext cx="8640000" cy="30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Criteria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After reading about </a:t>
            </a:r>
            <a:r>
              <a:rPr b="1" lang="en"/>
              <a:t>Solar Flares</a:t>
            </a:r>
            <a:r>
              <a:rPr lang="en"/>
              <a:t> we found that the most defining feature is the </a:t>
            </a:r>
            <a:r>
              <a:rPr b="1" lang="en"/>
              <a:t>importance/X_class</a:t>
            </a:r>
            <a:r>
              <a:rPr lang="en"/>
              <a:t> of the flare, so we built our criteria around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Steps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get the difference between the current solar flare </a:t>
            </a:r>
            <a:r>
              <a:rPr b="1" lang="en"/>
              <a:t>X_class</a:t>
            </a:r>
            <a:r>
              <a:rPr lang="en"/>
              <a:t> in the </a:t>
            </a:r>
            <a:r>
              <a:rPr b="1" lang="en"/>
              <a:t>SPACE</a:t>
            </a:r>
            <a:r>
              <a:rPr lang="en"/>
              <a:t> dataframe and get the difference between it and all </a:t>
            </a:r>
            <a:r>
              <a:rPr b="1" lang="en"/>
              <a:t>importance</a:t>
            </a:r>
            <a:r>
              <a:rPr lang="en"/>
              <a:t> values in the </a:t>
            </a:r>
            <a:r>
              <a:rPr b="1" lang="en"/>
              <a:t>NASA</a:t>
            </a:r>
            <a:r>
              <a:rPr lang="en"/>
              <a:t> </a:t>
            </a:r>
            <a:r>
              <a:rPr lang="en"/>
              <a:t>dataframe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get the </a:t>
            </a:r>
            <a:r>
              <a:rPr b="1" lang="en"/>
              <a:t>NASA</a:t>
            </a:r>
            <a:r>
              <a:rPr lang="en"/>
              <a:t> row with the </a:t>
            </a:r>
            <a:r>
              <a:rPr lang="en"/>
              <a:t>smallest</a:t>
            </a:r>
            <a:r>
              <a:rPr lang="en"/>
              <a:t> difference as the matching row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add the </a:t>
            </a:r>
            <a:r>
              <a:rPr b="1" lang="en"/>
              <a:t>Space_Rank</a:t>
            </a:r>
            <a:r>
              <a:rPr lang="en"/>
              <a:t> column to the </a:t>
            </a:r>
            <a:r>
              <a:rPr b="1" lang="en"/>
              <a:t>NASA</a:t>
            </a:r>
            <a:r>
              <a:rPr lang="en"/>
              <a:t> dataframe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25" y="3463525"/>
            <a:ext cx="4663351" cy="15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27950" y="2605575"/>
            <a:ext cx="76881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did we use NASA TOP 50 instead of NASA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we found that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 TOP 50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's range was enough to cover the whole range of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X_class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values of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dataframe so there will be no need to compare the whole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dataframe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562325" y="426100"/>
            <a:ext cx="57150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Why didn't we use the region or the starting date?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we didn't use the region as it won't produce 50 rows, as some regions are available at </a:t>
            </a:r>
            <a:r>
              <a:rPr b="1" lang="en" sz="1200"/>
              <a:t>SPACE</a:t>
            </a:r>
            <a:r>
              <a:rPr lang="en" sz="1200"/>
              <a:t> dataframe but not in </a:t>
            </a:r>
            <a:r>
              <a:rPr b="1" lang="en" sz="1200"/>
              <a:t>NASA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we also didn't use the starting date as it's not consistent in the 2 dataframes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" y="1809225"/>
            <a:ext cx="2529925" cy="3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509" y="1856525"/>
            <a:ext cx="4405091" cy="5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888" y="3816275"/>
            <a:ext cx="7478226" cy="1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ctrTitle"/>
          </p:nvPr>
        </p:nvSpPr>
        <p:spPr>
          <a:xfrm>
            <a:off x="0" y="60275"/>
            <a:ext cx="64722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Analysis: Halo Proportion</a:t>
            </a:r>
            <a:endParaRPr sz="36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50" y="669288"/>
            <a:ext cx="4191326" cy="32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825" y="866825"/>
            <a:ext cx="2700050" cy="27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75" y="3895100"/>
            <a:ext cx="7723500" cy="11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